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1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2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A497-F478-4DBA-9A95-63FA64E9A142}" type="datetimeFigureOut">
              <a:rPr lang="en-IN" smtClean="0"/>
              <a:t>29-05-2024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150C-7252-4F2A-B9B2-EDF39067A7F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5218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A497-F478-4DBA-9A95-63FA64E9A142}" type="datetimeFigureOut">
              <a:rPr lang="en-IN" smtClean="0"/>
              <a:t>29-05-2024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150C-7252-4F2A-B9B2-EDF39067A7F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4601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A497-F478-4DBA-9A95-63FA64E9A142}" type="datetimeFigureOut">
              <a:rPr lang="en-IN" smtClean="0"/>
              <a:t>29-05-2024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150C-7252-4F2A-B9B2-EDF39067A7F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3922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A497-F478-4DBA-9A95-63FA64E9A142}" type="datetimeFigureOut">
              <a:rPr lang="en-IN" smtClean="0"/>
              <a:t>29-05-2024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150C-7252-4F2A-B9B2-EDF39067A7F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979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A497-F478-4DBA-9A95-63FA64E9A142}" type="datetimeFigureOut">
              <a:rPr lang="en-IN" smtClean="0"/>
              <a:t>29-05-2024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150C-7252-4F2A-B9B2-EDF39067A7F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9617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A497-F478-4DBA-9A95-63FA64E9A142}" type="datetimeFigureOut">
              <a:rPr lang="en-IN" smtClean="0"/>
              <a:t>29-05-2024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150C-7252-4F2A-B9B2-EDF39067A7F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0276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A497-F478-4DBA-9A95-63FA64E9A142}" type="datetimeFigureOut">
              <a:rPr lang="en-IN" smtClean="0"/>
              <a:t>29-05-2024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150C-7252-4F2A-B9B2-EDF39067A7F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9160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A497-F478-4DBA-9A95-63FA64E9A142}" type="datetimeFigureOut">
              <a:rPr lang="en-IN" smtClean="0"/>
              <a:t>29-05-2024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150C-7252-4F2A-B9B2-EDF39067A7F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8799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A497-F478-4DBA-9A95-63FA64E9A142}" type="datetimeFigureOut">
              <a:rPr lang="en-IN" smtClean="0"/>
              <a:t>29-05-2024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150C-7252-4F2A-B9B2-EDF39067A7F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9640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A497-F478-4DBA-9A95-63FA64E9A142}" type="datetimeFigureOut">
              <a:rPr lang="en-IN" smtClean="0"/>
              <a:t>29-05-2024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150C-7252-4F2A-B9B2-EDF39067A7F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7105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A497-F478-4DBA-9A95-63FA64E9A142}" type="datetimeFigureOut">
              <a:rPr lang="en-IN" smtClean="0"/>
              <a:t>29-05-2024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A150C-7252-4F2A-B9B2-EDF39067A7F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82994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87A497-F478-4DBA-9A95-63FA64E9A142}" type="datetimeFigureOut">
              <a:rPr lang="en-IN" smtClean="0"/>
              <a:t>29-05-2024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A150C-7252-4F2A-B9B2-EDF39067A7F9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3175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72045" y="2032725"/>
            <a:ext cx="9144000" cy="978190"/>
          </a:xfrm>
        </p:spPr>
        <p:txBody>
          <a:bodyPr/>
          <a:lstStyle/>
          <a:p>
            <a:r>
              <a:rPr lang="en-IN" dirty="0"/>
              <a:t>PARKING SPACE DETECT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2045" y="5752956"/>
            <a:ext cx="9144000" cy="471200"/>
          </a:xfrm>
        </p:spPr>
        <p:txBody>
          <a:bodyPr/>
          <a:lstStyle/>
          <a:p>
            <a:pPr algn="r"/>
            <a:r>
              <a:rPr lang="en-IN" dirty="0"/>
              <a:t>Alfred Brake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72045" y="3106881"/>
            <a:ext cx="8281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TASK 1: Detection of Parking Space in 2D Image </a:t>
            </a:r>
          </a:p>
        </p:txBody>
      </p:sp>
    </p:spTree>
    <p:extLst>
      <p:ext uri="{BB962C8B-B14F-4D97-AF65-F5344CB8AC3E}">
        <p14:creationId xmlns:p14="http://schemas.microsoft.com/office/powerpoint/2010/main" val="3665083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2393" y="404991"/>
            <a:ext cx="11180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Image Processing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2393" y="866656"/>
            <a:ext cx="11180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Filtering techniques</a:t>
            </a:r>
            <a:r>
              <a:rPr lang="en-IN" sz="2000" dirty="0"/>
              <a:t>:- To reduce the noises while detecting lines of Parking Space.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2393" y="1390532"/>
            <a:ext cx="11066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u="sng" dirty="0"/>
              <a:t>Gaussian Blurring</a:t>
            </a:r>
            <a:r>
              <a:rPr lang="en-IN" sz="2000" dirty="0"/>
              <a:t> :– Thickens and dulls the Edges of Image and doesn’t remove noise well.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832" y="1914407"/>
            <a:ext cx="4553344" cy="46702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07" y="1914408"/>
            <a:ext cx="4595840" cy="467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442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1729" y="363681"/>
            <a:ext cx="11357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u="sng" dirty="0"/>
              <a:t>Bilateral Filtering</a:t>
            </a:r>
            <a:r>
              <a:rPr lang="en-IN" sz="2000" dirty="0"/>
              <a:t> :– Detects the Edges quite well and reduces the unwanted noises.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336" y="992785"/>
            <a:ext cx="5793657" cy="44000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29" y="992785"/>
            <a:ext cx="4960398" cy="502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980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9546" y="415636"/>
            <a:ext cx="10848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u="sng" dirty="0"/>
              <a:t>Contour detection</a:t>
            </a:r>
            <a:r>
              <a:rPr lang="en-IN" sz="2000" dirty="0"/>
              <a:t>: Works well for bounded rectangle Images, but not for others.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46" y="1024813"/>
            <a:ext cx="5361709" cy="48876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164" y="1024813"/>
            <a:ext cx="4758277" cy="488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49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1726" y="207426"/>
            <a:ext cx="1127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Line detection (Vectors with end points)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5244" y="569131"/>
            <a:ext cx="5392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u="sng" dirty="0"/>
              <a:t>Probabilistic Hough Line Transformation on Canny Edge detector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33151" y="569131"/>
            <a:ext cx="49240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u="sng" dirty="0"/>
              <a:t>LSD Line Segment Detection</a:t>
            </a:r>
            <a:r>
              <a:rPr lang="en-IN" sz="2000" dirty="0"/>
              <a:t>: Detects line segments.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62" y="1330946"/>
            <a:ext cx="4966753" cy="49867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151" y="1330946"/>
            <a:ext cx="4952711" cy="498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88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8990" y="270160"/>
            <a:ext cx="11367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Strategies applied to reduce further noise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4999" y="1086022"/>
            <a:ext cx="5417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/>
              <a:t>Storing most occurring line lengths and angles</a:t>
            </a:r>
            <a:r>
              <a:rPr lang="en-IN" u="sng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437" y="1086022"/>
            <a:ext cx="4634344" cy="46530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5000" y="1901884"/>
            <a:ext cx="63114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For every most occurring angle, checking Aspect Ratio between lines and also the length of the lines.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Eliminating lines which do not lie in range of most occurring length.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While checking Aspect ratio, considering only the lines with maximum length and mid points of both the lines and drawing the rectangle.</a:t>
            </a:r>
          </a:p>
        </p:txBody>
      </p:sp>
    </p:spTree>
    <p:extLst>
      <p:ext uri="{BB962C8B-B14F-4D97-AF65-F5344CB8AC3E}">
        <p14:creationId xmlns:p14="http://schemas.microsoft.com/office/powerpoint/2010/main" val="4228316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6532" y="195227"/>
            <a:ext cx="11554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Final detected rectangles on Parking Space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800" y="1122310"/>
            <a:ext cx="4111174" cy="39843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2983" y="615118"/>
            <a:ext cx="457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Most shapes drawn at parking space.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19" y="1122310"/>
            <a:ext cx="4105328" cy="37173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4855" y="5366667"/>
            <a:ext cx="93644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parking space detected are not rectangle in shape, due to dissimilar sizes of line segment. 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Noise reduction in terms of Overlapping, Large, unwanted trapezoid can be done.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5224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2344</TotalTime>
  <Words>217</Words>
  <Application>Microsoft Office PowerPoint</Application>
  <PresentationFormat>Widescreen</PresentationFormat>
  <Paragraphs>23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PARKING SPACE DETECT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PARKING SPACE</dc:title>
  <dc:creator>Deep Ganatra</dc:creator>
  <cp:lastModifiedBy>Cristof John</cp:lastModifiedBy>
  <cp:revision>42</cp:revision>
  <dcterms:created xsi:type="dcterms:W3CDTF">2015-05-16T12:16:52Z</dcterms:created>
  <dcterms:modified xsi:type="dcterms:W3CDTF">2024-05-28T19:23:57Z</dcterms:modified>
</cp:coreProperties>
</file>